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57" d="100"/>
          <a:sy n="57" d="100"/>
        </p:scale>
        <p:origin x="44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C092F3-8896-0E00-082C-1692431B9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9CB366-C3C5-ADEE-E242-CDA5A2129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7632FD-065F-7DAE-0A07-F36D7A9DA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79DB2-BB04-4BC1-8359-FBF6FE9F32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9217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E4C594-C6AC-CE10-0362-1E75F53BF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F3FB85-6F9A-15C7-F5A1-2BCF7B2D7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3584D1-D960-3400-4F46-0798E1FA9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7DAA7-4605-410B-A5C1-69566221C8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0549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CCDCA3-92AD-3CBE-DD68-29B846D2F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FE7B39-4C88-B9A1-1064-DD938EE33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069751-D3F2-D8B1-980F-D51579C1C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5D270-CDA2-46C4-AA69-2C43024249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5682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2E23A-F7CE-E024-DF1D-0159182D1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91604F-4B3A-1371-98B3-328C65F03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5812D5-5545-EEED-ED2B-0EEB51FD6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8B80B-95F6-4C8A-9E27-2783286530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8180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DBD01B-8612-68C7-4E13-9111AFAAA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968A72-9C0F-1CB3-BAC6-B3CDE67E0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FD017E-0E78-125E-B12A-99D04C58B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D4D78-D464-44AB-98A0-FFB96AF498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3847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7426E88-BCE9-7A42-4B7C-FCA994BC4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3D9C29B-4BD2-5024-B187-35F9CC880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5202DCF-4E1D-F9FE-34E3-C55629F0A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2B5A3-53CC-49E7-8EE8-D8A6A04D3B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4228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3B4A4D5-07AA-9C89-49ED-23B8F2F4F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39BCF21-5153-6FCB-DD05-EC543F0CE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19F8BC5-4A15-F386-D18B-F44A76F06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658DE-6929-45C3-BB3F-A26E5AC46C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7869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B393223-DE80-F471-B1F3-BB119B84B3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96B2800-3F63-7EA3-9AC8-A943AF0CC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306F391-362F-7E46-CA3C-9C0C74DDC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C1E03-E68E-4808-B21A-2BFD932B8A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2864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229E9BC-ED9F-FBB3-B1F7-18E042399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01674B5-1F74-6503-4867-03C5DD63F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E09DB97-E329-1D91-61F9-B2927DBB4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A57ED-F4E0-418D-9AC3-6E3B8AB28A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213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474950E-5B33-310D-1927-54A54E007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79322A6-4D7B-C526-E71A-40883DA4C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BAAAF03-8084-52D5-6C70-1B0436645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1144D-4101-4811-848B-7F20F51E9F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4045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8F14D30-9D28-BE82-7344-268B70743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068E6B4-FA97-8723-DC04-E7B6D9BDE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5901223-7946-BC40-4091-A7458082C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C7000-717E-4350-A671-FE8CD863B9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5786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8BBFCA0-8BFF-57D5-063E-6616B77834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E3DC19B-7B7E-3DE8-184D-124EC8A27C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107A01-279B-F244-EF6A-C1D69ED306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ADEC40-135A-21D4-9E46-5BE5D9EEA7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08557-F588-3D81-A5B6-BF3DB52BD5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407C6F4-EFB4-4EC0-AE84-A486C52961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05A3A146-9FC1-9A1B-84E8-76A54F57B4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71588" y="304800"/>
            <a:ext cx="9937750" cy="62484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en-US" sz="4000" dirty="0">
                <a:latin typeface="+mn-lt"/>
              </a:rPr>
              <a:t>Glory to God, he has ransomed me, I am free, I am free!</a:t>
            </a:r>
            <a:br>
              <a:rPr lang="en-US" altLang="en-US" sz="4000" dirty="0">
                <a:latin typeface="+mn-lt"/>
              </a:rPr>
            </a:br>
            <a:r>
              <a:rPr lang="en-US" altLang="en-US" sz="4000" dirty="0">
                <a:latin typeface="+mn-lt"/>
              </a:rPr>
              <a:t>Free from the bondage and power of wrong,</a:t>
            </a:r>
            <a:br>
              <a:rPr lang="en-US" altLang="en-US" sz="4000" dirty="0">
                <a:latin typeface="+mn-lt"/>
              </a:rPr>
            </a:br>
            <a:r>
              <a:rPr lang="en-US" altLang="en-US" sz="4000" dirty="0">
                <a:latin typeface="+mn-lt"/>
              </a:rPr>
              <a:t>Now in my heart is a glad new song,</a:t>
            </a:r>
            <a:br>
              <a:rPr lang="en-US" altLang="en-US" sz="4000" dirty="0">
                <a:latin typeface="+mn-lt"/>
              </a:rPr>
            </a:br>
            <a:r>
              <a:rPr lang="en-US" altLang="en-US" sz="4000" dirty="0">
                <a:latin typeface="+mn-lt"/>
              </a:rPr>
              <a:t>Free from the shame and sense of sin,</a:t>
            </a:r>
            <a:br>
              <a:rPr lang="en-US" altLang="en-US" sz="4000" dirty="0">
                <a:latin typeface="+mn-lt"/>
              </a:rPr>
            </a:br>
            <a:r>
              <a:rPr lang="en-US" altLang="en-US" sz="4000" dirty="0">
                <a:latin typeface="+mn-lt"/>
              </a:rPr>
              <a:t>Out in the open I walk with him!</a:t>
            </a:r>
            <a:br>
              <a:rPr lang="en-US" altLang="en-US" sz="4000" dirty="0">
                <a:latin typeface="+mn-lt"/>
              </a:rPr>
            </a:br>
            <a:r>
              <a:rPr lang="en-US" altLang="en-US" sz="4000" dirty="0">
                <a:latin typeface="+mn-lt"/>
              </a:rPr>
              <a:t>O praise his name</a:t>
            </a:r>
            <a:r>
              <a:rPr lang="en-US" altLang="en-US" sz="4000">
                <a:latin typeface="+mn-lt"/>
              </a:rPr>
              <a:t>, he </a:t>
            </a:r>
            <a:r>
              <a:rPr lang="en-US" altLang="en-US" sz="4000" dirty="0">
                <a:latin typeface="+mn-lt"/>
              </a:rPr>
              <a:t>has ransomed me, I am free, I am free!</a:t>
            </a:r>
            <a:br>
              <a:rPr lang="en-US" altLang="en-US" sz="4000" dirty="0">
                <a:latin typeface="+mn-lt"/>
              </a:rPr>
            </a:br>
            <a:r>
              <a:rPr lang="en-US" altLang="en-US" sz="4000" dirty="0">
                <a:latin typeface="+mn-lt"/>
              </a:rPr>
              <a:t>No more the servant of sin to be,</a:t>
            </a:r>
            <a:br>
              <a:rPr lang="en-US" altLang="en-US" sz="4000" dirty="0">
                <a:latin typeface="+mn-lt"/>
              </a:rPr>
            </a:br>
            <a:r>
              <a:rPr lang="en-US" altLang="en-US" sz="4000" dirty="0">
                <a:latin typeface="+mn-lt"/>
              </a:rPr>
              <a:t>Now I am free!</a:t>
            </a:r>
          </a:p>
        </p:txBody>
      </p:sp>
      <p:sp>
        <p:nvSpPr>
          <p:cNvPr id="2051" name="TextBox 5">
            <a:extLst>
              <a:ext uri="{FF2B5EF4-FFF2-40B4-BE49-F238E27FC236}">
                <a16:creationId xmlns:a16="http://schemas.microsoft.com/office/drawing/2014/main" id="{36498A13-9429-E118-3105-843B3E2720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463" y="5732463"/>
            <a:ext cx="4511675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>
                <a:latin typeface="akagi_probook"/>
              </a:rPr>
              <a:t>CCLI Song # 3921470</a:t>
            </a:r>
          </a:p>
          <a:p>
            <a:pPr eaLnBrk="1" hangingPunct="1"/>
            <a:r>
              <a:rPr lang="en-US" altLang="en-US" sz="1000">
                <a:latin typeface="akagi_probook"/>
              </a:rPr>
              <a:t>Edward Henry Joy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1000" i="1">
                <a:latin typeface="akagi_probook"/>
              </a:rPr>
              <a:t>For use solely with the SongSelect® </a:t>
            </a:r>
            <a:r>
              <a:rPr lang="en-US" altLang="en-US" sz="1000" i="1">
                <a:latin typeface="akagi_probook"/>
                <a:hlinkClick r:id="rId2"/>
              </a:rPr>
              <a:t>Terms of Use</a:t>
            </a:r>
            <a:r>
              <a:rPr lang="en-US" altLang="en-US" sz="1000" i="1">
                <a:latin typeface="akagi_probook"/>
              </a:rPr>
              <a:t>. All rights reserved. </a:t>
            </a:r>
            <a:r>
              <a:rPr lang="en-US" altLang="en-US" sz="1000" i="1">
                <a:latin typeface="akagi_probook"/>
                <a:hlinkClick r:id="rId3"/>
              </a:rPr>
              <a:t>www.ccli.com</a:t>
            </a:r>
            <a:endParaRPr lang="en-US" altLang="en-US" sz="1000" i="1">
              <a:latin typeface="akagi_probook"/>
            </a:endParaRPr>
          </a:p>
          <a:p>
            <a:pPr eaLnBrk="1" hangingPunct="1"/>
            <a:r>
              <a:rPr lang="en-US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125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akagi_probook</vt:lpstr>
      <vt:lpstr>Office Theme</vt:lpstr>
      <vt:lpstr>Glory to God, he has ransomed me, I am free, I am free! Free from the bondage and power of wrong, Now in my heart is a glad new song, Free from the shame and sense of sin, Out in the open I walk with him! O praise his name, he has ransomed me, I am free, I am free! No more the servant of sin to be, Now I am free!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 157  Glory to God, he has ransomed me, I am free, I am free! Free from the bondage and power of wrong, Now in my heart is a glad new song, Free from the shame and sense of sin, Out in the open I walk with him! O praise his name,  he has ransomed me, I am free, I am free! No more the servant of sin to be, Now I am free!</dc:title>
  <dc:creator>Perth Fortress</dc:creator>
  <cp:lastModifiedBy>Narelle Wheaton</cp:lastModifiedBy>
  <cp:revision>3</cp:revision>
  <dcterms:created xsi:type="dcterms:W3CDTF">1999-07-16T06:16:01Z</dcterms:created>
  <dcterms:modified xsi:type="dcterms:W3CDTF">2023-07-09T03:31:52Z</dcterms:modified>
</cp:coreProperties>
</file>